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12"/>
  </p:notesMasterIdLst>
  <p:sldIdLst>
    <p:sldId id="256" r:id="rId5"/>
    <p:sldId id="2904" r:id="rId6"/>
    <p:sldId id="257" r:id="rId7"/>
    <p:sldId id="260" r:id="rId8"/>
    <p:sldId id="2906" r:id="rId9"/>
    <p:sldId id="2908" r:id="rId10"/>
    <p:sldId id="291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7A3"/>
    <a:srgbClr val="5B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24601" autoAdjust="0"/>
  </p:normalViewPr>
  <p:slideViewPr>
    <p:cSldViewPr snapToGrid="0">
      <p:cViewPr varScale="1">
        <p:scale>
          <a:sx n="11" d="100"/>
          <a:sy n="11" d="100"/>
        </p:scale>
        <p:origin x="2328" y="3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Standard: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ideas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https://www.youtube.com/embed/ixjdNUtWN-Y?feature=oembed" TargetMode="External"/><Relationship Id="rId1" Type="http://schemas.openxmlformats.org/officeDocument/2006/relationships/tags" Target="../tags/tag8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5" y="7099482"/>
            <a:ext cx="3835022" cy="3523352"/>
          </a:xfrm>
          <a:prstGeom prst="rect">
            <a:avLst/>
          </a:prstGeom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387261E9-8032-4615-94D1-1855894FF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94" y="1072113"/>
            <a:ext cx="4845980" cy="4833865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F9E4537-A9EC-4A87-B8D0-522FBDF626A4}"/>
              </a:ext>
            </a:extLst>
          </p:cNvPr>
          <p:cNvSpPr txBox="1">
            <a:spLocks/>
          </p:cNvSpPr>
          <p:nvPr/>
        </p:nvSpPr>
        <p:spPr>
          <a:xfrm>
            <a:off x="4146263" y="952022"/>
            <a:ext cx="7007461" cy="3941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The Orange Frog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4000" b="1" dirty="0">
              <a:solidFill>
                <a:srgbClr val="F36C25"/>
              </a:solidFill>
              <a:latin typeface="Eras Bold ITC" panose="020B0602030504020804" pitchFamily="34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The Fun 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srgbClr val="3A8E88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Shawn Achor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2141538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36C25"/>
                </a:solidFill>
                <a:latin typeface="Eras Bold ITC" panose="020B0602030504020804" pitchFamily="34" charset="77"/>
              </a:rPr>
              <a:t>Week Two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1771269" y="544417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The Fun Fifteen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1958306" y="1934534"/>
            <a:ext cx="74436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Learning Objective:</a:t>
            </a:r>
          </a:p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can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exercise correctly, and have fun</a:t>
            </a:r>
          </a:p>
          <a:p>
            <a:endParaRPr lang="en-US" sz="3200" b="0" dirty="0">
              <a:latin typeface="Eras Medium ITC" panose="020B0602030504020804" pitchFamily="34" charset="0"/>
            </a:endParaRP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will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 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discuss the importance of moving my body for at least 15 minutes a day</a:t>
            </a:r>
            <a:endParaRPr lang="en-US" sz="4800" b="0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459779" y="1413063"/>
            <a:ext cx="74107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Self management</a:t>
            </a:r>
            <a:b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</a:br>
            <a:endParaRPr lang="en-US" sz="3200" u="none" strike="noStrike" dirty="0">
              <a:solidFill>
                <a:schemeClr val="accent2"/>
              </a:solidFill>
              <a:effectLst/>
              <a:latin typeface="Eras Medium ITC" panose="020B06020305040208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Responsible decision making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B7A3"/>
                </a:solidFill>
              </a:rPr>
              <a:t>Skills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336061" y="1840814"/>
            <a:ext cx="62523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Aft>
                <a:spcPts val="0"/>
              </a:spcAft>
            </a:pPr>
            <a:r>
              <a:rPr lang="en-US" sz="44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“Do you think what you do matters?</a:t>
            </a:r>
          </a:p>
          <a:p>
            <a:pPr marR="0" lvl="0" algn="ctr">
              <a:spcAft>
                <a:spcPts val="0"/>
              </a:spcAft>
            </a:pPr>
            <a:endParaRPr lang="en-US" sz="4400" dirty="0">
              <a:solidFill>
                <a:srgbClr val="3FB7A3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 algn="ctr">
              <a:spcAft>
                <a:spcPts val="0"/>
              </a:spcAft>
            </a:pPr>
            <a:r>
              <a:rPr lang="en-US" sz="44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“How do you know?”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D27A0D-B2A6-4D5B-A1A0-473BE0EA5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60" y="2564089"/>
            <a:ext cx="6162080" cy="4124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8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438185" y="1229896"/>
            <a:ext cx="74107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Aft>
                <a:spcPts val="0"/>
              </a:spcAft>
            </a:pPr>
            <a: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Bull was the character from the story that really shows us that what we do matters.</a:t>
            </a:r>
            <a:b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</a:br>
            <a:b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</a:br>
            <a: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He is a hard worker with a focused mindset. Working hard brings results. What if we switched gears and made this center around The Fun 15? </a:t>
            </a:r>
            <a:b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</a:br>
            <a:b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</a:br>
            <a: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When you exercise there are so many good things that come from it. You have a healthy body and a healthy mind.  You also will have improved sleep with exercise.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Thoughts</a:t>
            </a:r>
          </a:p>
        </p:txBody>
      </p:sp>
      <p:pic>
        <p:nvPicPr>
          <p:cNvPr id="5" name="Picture 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89E8B8F-A5F7-41CB-9313-DCD7C5BD7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14" y="4053088"/>
            <a:ext cx="4499384" cy="2153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81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C9DCBE1-6028-426F-BD04-6C955E1553E8}"/>
              </a:ext>
            </a:extLst>
          </p:cNvPr>
          <p:cNvSpPr txBox="1">
            <a:spLocks/>
          </p:cNvSpPr>
          <p:nvPr/>
        </p:nvSpPr>
        <p:spPr>
          <a:xfrm>
            <a:off x="4265358" y="-82325"/>
            <a:ext cx="3295794" cy="13568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08019"/>
                </a:solidFill>
              </a:rPr>
              <a:t>Activity</a:t>
            </a:r>
          </a:p>
        </p:txBody>
      </p:sp>
      <p:pic>
        <p:nvPicPr>
          <p:cNvPr id="5" name="Online Media 4" title="8-Minute Workout for Teens (Back-to-School) | No Equipment | Joanna Soh">
            <a:hlinkClick r:id="" action="ppaction://media"/>
            <a:extLst>
              <a:ext uri="{FF2B5EF4-FFF2-40B4-BE49-F238E27FC236}">
                <a16:creationId xmlns:a16="http://schemas.microsoft.com/office/drawing/2014/main" id="{9488453F-D86A-4882-A292-519511556AA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352550" y="802767"/>
            <a:ext cx="9391650" cy="5306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2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222</Words>
  <Application>Microsoft Office PowerPoint</Application>
  <PresentationFormat>Widescreen</PresentationFormat>
  <Paragraphs>38</Paragraphs>
  <Slides>7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Eras Bold ITC</vt:lpstr>
      <vt:lpstr>Eras Medium ITC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25</cp:revision>
  <dcterms:created xsi:type="dcterms:W3CDTF">2021-03-23T18:25:43Z</dcterms:created>
  <dcterms:modified xsi:type="dcterms:W3CDTF">2022-09-19T18:09:59Z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8CD8772E-E466-4B9B-957E-1B7313B59A40</vt:lpwstr>
  </property>
  <property fmtid="{D5CDD505-2E9C-101B-9397-08002B2CF9AE}" pid="3" name="ArticulatePath">
    <vt:lpwstr>H360 - 15 - Wk2 - 0.Leader Slides</vt:lpwstr>
  </property>
</Properties>
</file>